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342" r:id="rId3"/>
    <p:sldId id="377" r:id="rId4"/>
    <p:sldId id="379" r:id="rId5"/>
    <p:sldId id="384" r:id="rId6"/>
    <p:sldId id="386" r:id="rId7"/>
    <p:sldId id="385" r:id="rId8"/>
    <p:sldId id="387" r:id="rId9"/>
    <p:sldId id="390" r:id="rId10"/>
    <p:sldId id="388" r:id="rId11"/>
    <p:sldId id="389" r:id="rId12"/>
    <p:sldId id="391" r:id="rId13"/>
    <p:sldId id="383" r:id="rId14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Garamond" panose="02020404030301010803" pitchFamily="18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973" autoAdjust="0"/>
  </p:normalViewPr>
  <p:slideViewPr>
    <p:cSldViewPr snapToGrid="0">
      <p:cViewPr varScale="1">
        <p:scale>
          <a:sx n="123" d="100"/>
          <a:sy n="123" d="100"/>
        </p:scale>
        <p:origin x="15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1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2021.10.22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 Results (II/III)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Both networks train to some level of convergence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No longer see negative loss</a:t>
                </a:r>
                <a:endParaRPr lang="en-US" sz="1600" dirty="0"/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Average inference error of 0.015; model 1: 0.037; model 2: 0.086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200" dirty="0"/>
                  <a:t>Inference error has quintupled from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/>
                  <a:t> = 0.1; model 1 is generally the same and model 2 does better in a </a:t>
                </a:r>
                <a:r>
                  <a:rPr lang="en-US" sz="1200" dirty="0" err="1"/>
                  <a:t>vaccuum</a:t>
                </a:r>
                <a:endParaRPr lang="en-US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  <a:blipFill>
                <a:blip r:embed="rId3"/>
                <a:stretch>
                  <a:fillRect l="-744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284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 Results (III/III)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2"/>
            <a:ext cx="8520549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Error histograms of each individual inverse model below (for reference, overall: 0.015; model 1: 0.037; model 2: 0.086)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Note the different y-scales on the graphs below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Less extremely high outliers seen for model 2 this time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43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Understand </a:t>
                </a:r>
                <a:r>
                  <a:rPr lang="en-US" dirty="0"/>
                  <a:t>the overlaps seen on geometry visualization</a:t>
                </a:r>
              </a:p>
              <a:p>
                <a:r>
                  <a:rPr lang="en-US" dirty="0" err="1"/>
                  <a:t>Hypersweep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Longer term: add additional learned manifolds (currently hard-coded to have 2)</a:t>
                </a:r>
              </a:p>
              <a:p>
                <a:r>
                  <a:rPr lang="en-US" dirty="0"/>
                  <a:t>Code at </a:t>
                </a:r>
                <a:r>
                  <a:rPr lang="en-US" dirty="0" err="1"/>
                  <a:t>github.com</a:t>
                </a:r>
                <a:r>
                  <a:rPr lang="en-US" dirty="0"/>
                  <a:t>/karthikr13/Tandem</a:t>
                </a:r>
              </a:p>
              <a:p>
                <a:pPr marL="1314450" lvl="2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1961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32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understand manifold learned by tandem model</a:t>
            </a:r>
          </a:p>
          <a:p>
            <a:r>
              <a:rPr lang="en-US" dirty="0"/>
              <a:t>Goal 2: mixture manifold tandem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Tandem Model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Forward model (g -&gt; s)</a:t>
            </a:r>
          </a:p>
          <a:p>
            <a:pPr lvl="1"/>
            <a:r>
              <a:rPr lang="en-US" dirty="0"/>
              <a:t>2 inputs, 4 layers of 500 nodes, 1 output</a:t>
            </a:r>
          </a:p>
          <a:p>
            <a:r>
              <a:rPr lang="en-US" dirty="0"/>
              <a:t>Backward model (s -&gt; g)</a:t>
            </a:r>
          </a:p>
          <a:p>
            <a:pPr lvl="1"/>
            <a:r>
              <a:rPr lang="en-US" dirty="0"/>
              <a:t>1 inputs, 4 layers of 500 nodes, 2 outputs</a:t>
            </a:r>
          </a:p>
          <a:p>
            <a:r>
              <a:rPr lang="en-US" dirty="0"/>
              <a:t>500 epochs, other hyperparameters from NA paper</a:t>
            </a:r>
          </a:p>
          <a:p>
            <a:r>
              <a:rPr lang="en-US" dirty="0"/>
              <a:t>Backward model: average of 0.028 eval error</a:t>
            </a:r>
          </a:p>
          <a:p>
            <a:r>
              <a:rPr lang="en-US" dirty="0"/>
              <a:t>Average of 0.025 inference error</a:t>
            </a:r>
          </a:p>
          <a:p>
            <a:r>
              <a:rPr lang="en-US" dirty="0"/>
              <a:t>Comparable to paper’s results; Ben has confirmed that baseline code is accurate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71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Goal 1: Understand manifold learned by tandem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Input 500 uniformly connected outputs into backwards model from [-1, 1]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Outputs are the predicted 2-D </a:t>
            </a:r>
            <a:r>
              <a:rPr lang="en-US" sz="2000" b="1" dirty="0"/>
              <a:t>x </a:t>
            </a:r>
            <a:r>
              <a:rPr lang="en-US" sz="2000" dirty="0"/>
              <a:t>values, plotted on the right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 expected, connected spectra correspond to continuous set of geometries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Mixture Model Tandem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Learn 2</a:t>
                </a:r>
                <a:r>
                  <a:rPr lang="en-US" baseline="30000" dirty="0"/>
                  <a:t>nd</a:t>
                </a:r>
                <a:r>
                  <a:rPr lang="en-US" dirty="0"/>
                  <a:t> manifold using another inverse model with additional loss term: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𝑔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p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𝑔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p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1600" dirty="0"/>
              </a:p>
              <a:p>
                <a:r>
                  <a:rPr lang="en-US" dirty="0"/>
                  <a:t>For today’s update the goal was to make a proof-of-concept version of the model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=0.02, 0.1;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0.25</a:t>
                </a:r>
              </a:p>
              <a:p>
                <a:pPr lvl="1"/>
                <a:r>
                  <a:rPr lang="en-US" dirty="0"/>
                  <a:t>Very preliminary; will obviously require further hyperparameter exploration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17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0.1 Results (I/III)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Input 500 uniformly connected outputs into backwards model from [-1, 1]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Outputs are the predicted 2-D </a:t>
            </a:r>
            <a:r>
              <a:rPr lang="en-US" sz="2000" b="1" dirty="0"/>
              <a:t>x </a:t>
            </a:r>
            <a:r>
              <a:rPr lang="en-US" sz="2000" dirty="0"/>
              <a:t>values, plotted on the right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There appear to be two learned manifolds that overlap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Need to investigate whether these overlaps are from the same values of y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83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0.1 Results (II/III)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Both networks train to some level of convergence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Obvious problem – second model reaches negative losses very early on as it moves away from model 1’s learned solution – excess rewarding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600" dirty="0"/>
                  <a:t>Suggests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is too large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is too small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Average inference error of 0.0033; model 1: 0.021; model 2: 0.21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2"/>
                <a:ext cx="8520549" cy="4525963"/>
              </a:xfrm>
              <a:blipFill>
                <a:blip r:embed="rId3"/>
                <a:stretch>
                  <a:fillRect l="-744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61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0.1 Results (III/III)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202"/>
            <a:ext cx="8520549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Error histograms of each individual inverse model below (for reference, overall: 0.0033, model 1: 0.021; model 2: 0.21)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Looking at the histogram for model 2, it seems like the average is heavily skewed right by a handful of very poorly performing points – this explains why model 2 performed so poorly by itself but was so effective in conjunction with model 1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5B287-6ABA-704C-AA16-6C78C3C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587" y="3352518"/>
            <a:ext cx="4038600" cy="302895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EA257-9A21-8945-8FFD-AA7B5A66B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05" y="3352518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698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 wrap="square" anchor="ctr">
                <a:norm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700" dirty="0"/>
                  <a:t> = 0.02 Results (I/III)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0815A0-D071-4F9E-B479-BCA83BE31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Lowered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in hopes of avoiding hypothesized excess rewarding as model avoids existing solutions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/>
                  <a:t>Seems to be more overlap here – need to investigate whether these are for the same y values, but to some extent, greater overlap is expected since we’re rewarding divergence less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200" dirty="0"/>
                  <a:t>Definitely need to investigate this further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  <a:blipFill>
                <a:blip r:embed="rId3"/>
                <a:stretch>
                  <a:fillRect l="-1567" t="-1681" r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CAF369-B959-6E47-A070-CCC1EF557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627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631</Words>
  <Application>Microsoft Macintosh PowerPoint</Application>
  <PresentationFormat>On-screen Show (4:3)</PresentationFormat>
  <Paragraphs>67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Rounded MT Bold</vt:lpstr>
      <vt:lpstr>Calibri</vt:lpstr>
      <vt:lpstr>Cambria Math</vt:lpstr>
      <vt:lpstr>Arial</vt:lpstr>
      <vt:lpstr>Garamond</vt:lpstr>
      <vt:lpstr>blank</vt:lpstr>
      <vt:lpstr>amlTheme</vt:lpstr>
      <vt:lpstr>PowerPoint Presentation</vt:lpstr>
      <vt:lpstr>Overview</vt:lpstr>
      <vt:lpstr>Tandem Model Recap</vt:lpstr>
      <vt:lpstr>Goal 1: Understand manifold learned by tandem model</vt:lpstr>
      <vt:lpstr>Goal 2: Mixture Model Tandem Network</vt:lpstr>
      <vt:lpstr>λ = 0.1 Results (I/III)</vt:lpstr>
      <vt:lpstr>λ = 0.1 Results (II/III)</vt:lpstr>
      <vt:lpstr>λ = 0.1 Results (III/III)</vt:lpstr>
      <vt:lpstr>λ = 0.02 Results (I/III)</vt:lpstr>
      <vt:lpstr>λ = 0.02 Results (II/III)</vt:lpstr>
      <vt:lpstr>λ = 0.02 Results (III/III)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549</cp:revision>
  <dcterms:created xsi:type="dcterms:W3CDTF">2020-11-18T18:42:06Z</dcterms:created>
  <dcterms:modified xsi:type="dcterms:W3CDTF">2021-10-22T05:54:18Z</dcterms:modified>
</cp:coreProperties>
</file>